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9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9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EB5DAB-3F60-0A22-1765-3366CB33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18" y="0"/>
            <a:ext cx="547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宽屏</PresentationFormat>
  <Paragraphs>29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**拼图大师**</dc:title>
  <dc:subject>PptxGenJS Presentation</dc:subject>
  <dc:creator>Created by Marp</dc:creator>
  <cp:lastModifiedBy>石楷 董</cp:lastModifiedBy>
  <cp:revision>2</cp:revision>
  <dcterms:created xsi:type="dcterms:W3CDTF">2025-09-08T01:52:26Z</dcterms:created>
  <dcterms:modified xsi:type="dcterms:W3CDTF">2025-09-08T01:53:02Z</dcterms:modified>
</cp:coreProperties>
</file>